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257" r:id="rId3"/>
    <p:sldId id="256" r:id="rId4"/>
    <p:sldId id="281" r:id="rId5"/>
    <p:sldId id="258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42" r:id="rId14"/>
    <p:sldId id="318" r:id="rId15"/>
    <p:sldId id="320" r:id="rId16"/>
    <p:sldId id="319" r:id="rId17"/>
    <p:sldId id="343" r:id="rId18"/>
    <p:sldId id="321" r:id="rId19"/>
    <p:sldId id="294" r:id="rId20"/>
    <p:sldId id="322" r:id="rId21"/>
    <p:sldId id="340" r:id="rId22"/>
    <p:sldId id="288" r:id="rId23"/>
    <p:sldId id="339" r:id="rId24"/>
    <p:sldId id="323" r:id="rId25"/>
    <p:sldId id="341" r:id="rId26"/>
    <p:sldId id="324" r:id="rId27"/>
    <p:sldId id="325" r:id="rId28"/>
    <p:sldId id="326" r:id="rId29"/>
    <p:sldId id="327" r:id="rId30"/>
    <p:sldId id="328" r:id="rId31"/>
    <p:sldId id="334" r:id="rId32"/>
    <p:sldId id="335" r:id="rId33"/>
    <p:sldId id="336" r:id="rId34"/>
    <p:sldId id="337" r:id="rId35"/>
    <p:sldId id="338" r:id="rId36"/>
    <p:sldId id="329" r:id="rId37"/>
    <p:sldId id="330" r:id="rId38"/>
    <p:sldId id="331" r:id="rId39"/>
    <p:sldId id="332" r:id="rId40"/>
    <p:sldId id="333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tance MURA" initials="CM" lastIdx="1" clrIdx="0">
    <p:extLst>
      <p:ext uri="{19B8F6BF-5375-455C-9EA6-DF929625EA0E}">
        <p15:presenceInfo xmlns:p15="http://schemas.microsoft.com/office/powerpoint/2012/main" userId="S-1-5-21-857008329-1699671798-2414548155-6567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B51E-C2EC-4E4E-AF29-14C116B65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E43A7B-1B28-412F-B1AC-81F3DD4A9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A91BC1-D43D-44FA-A2C7-DB822BC0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3F603F-FA32-4B1D-A007-3F949AB5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12B45-EA29-47A2-8054-9D022F27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49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C6CB8-9E02-42FE-8AB2-DF7E043F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B710A2-BC1A-41F7-8ED8-3610DAD77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3A646-BAF7-4293-AABA-8D3F466F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6953F8-E8FF-4A8B-86D3-3BC10C31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E2322E-111A-4927-89C7-03A8CBA7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69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EF4EBD-0800-4426-B63C-4C26FD842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2392F2-2C00-4128-9243-9C1F0E10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D58AFD-1D40-4A3A-89CC-A4FA1F64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765CAF-A85F-49E5-B649-4A33A011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F001C5-F7F5-4818-8003-724573D6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38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62C5-D40D-4F57-B498-07AEC776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7D3EB-C09C-4816-A518-D115CBC5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842C0B-593C-482B-A191-8BF94E76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E237EB-0013-41FF-B30E-538DD2D9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33E251-C120-4B05-AC30-BAE83DA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4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9794C-5276-4DB9-AD71-A5A75F68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21B827-2541-409C-A519-5BC8BB627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59DCB-EF13-45B1-BF33-D7C27236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CBC796-1597-46E6-B106-795E01B9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289680-D2AE-498A-BC46-1DD5AFA8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35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8787A5-7B0B-443B-9A92-058C038B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12A8D-5A34-42D2-B47D-C7A26A92D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16C60E-935A-480F-89B4-46B61839E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4F7466-FB99-4B30-8215-6AA4075A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66D627-91D2-4D09-828D-41D71E9F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C4491C-C9B1-4537-9D0B-4395DE01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59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FB41C-955C-4917-AF29-1A71E4F9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1A5B56-8BD7-46A1-9E46-CB229260C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E57669-093B-4291-965E-F220A8FE3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BB5FF0-656E-44B7-A0E9-8618073CF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F15BF7-8EDF-4018-8B28-CA92A9DED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5F5AF6-8026-486E-9912-7448E02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602D24-567E-434A-9D92-9EAC6D09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022550-79DF-45BA-B0AC-593A5B56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0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D4C44-044D-4DCD-AC52-6B2D0DDC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4D4F02-35AB-4FCE-B6DB-1D0F651F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D0290C-3A9A-4E3E-8950-E81B7CC0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AE6F7-0517-4154-8B88-37A1656D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4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742FC7-0F29-4911-AFC0-A729A6B1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C158BA-1640-43C6-A468-B544B543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4A6392-C7DC-4962-B244-7DB76B74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9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49003-747C-4D43-B3B3-DA1DDBB4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27CA35-C8FB-4017-8710-3D23BACD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A2296E-16A7-48A3-A371-26FC7305A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E5D348-88B7-4C4D-9B5D-F0E834B4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021816-E4F7-4933-856A-EB0A5E86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EAA99D-9E27-42B6-B60C-B3B54013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DD68D-D112-4B1F-9E01-9AE27F34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CB91AD4-654A-49CE-BA57-AD6149695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100374-0388-4490-9ADD-99B89EB79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1A7DB9-755D-450E-9DE7-DF360341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206832-71DD-48EC-A022-5D2948ED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21CE3D-C1F7-4B0F-9E55-CD51369F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2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D87C27-DC7E-4592-94D4-3295C066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C9492-73B7-40B9-A369-F448961AE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AC517B-FE89-491A-B0AF-0FCB9C3A8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D894-A504-4031-A5F2-164857E1E2D1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250E8F-91EB-4A52-BEE0-57BE38FEA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75C2BC-E66D-4B01-AE80-FBBE72369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02591-F526-4660-8E4F-EE345D358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79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124E5-4C84-45EB-A014-AF408B9FA54D}"/>
              </a:ext>
            </a:extLst>
          </p:cNvPr>
          <p:cNvSpPr txBox="1">
            <a:spLocks/>
          </p:cNvSpPr>
          <p:nvPr/>
        </p:nvSpPr>
        <p:spPr>
          <a:xfrm>
            <a:off x="1251283" y="891358"/>
            <a:ext cx="9711891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DESCRIPTION DE L’ÉGYPTE,</a:t>
            </a:r>
          </a:p>
          <a:p>
            <a:pPr algn="ctr"/>
            <a: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OU RECUEIL DES OBSERVATIONS </a:t>
            </a:r>
            <a:b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</a:br>
            <a: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ET DES RECHERCHES QUI ONT ÉTÉ FAITES </a:t>
            </a:r>
            <a:b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</a:br>
            <a: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EN ÉGYPTE PENDANT L’EXPÉDITION </a:t>
            </a:r>
            <a:b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</a:br>
            <a:r>
              <a:rPr lang="fr-FR" sz="3200" b="1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DE L’ARMÉE FRANÇAISE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D44A01-5879-4655-AB2E-EF39C4BCD2ED}"/>
              </a:ext>
            </a:extLst>
          </p:cNvPr>
          <p:cNvSpPr txBox="1">
            <a:spLocks/>
          </p:cNvSpPr>
          <p:nvPr/>
        </p:nvSpPr>
        <p:spPr>
          <a:xfrm>
            <a:off x="1524000" y="3476911"/>
            <a:ext cx="9144000" cy="16557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600" dirty="0">
                <a:solidFill>
                  <a:srgbClr val="DFC7B9"/>
                </a:solidFill>
                <a:latin typeface="Garamond" panose="02020404030301010803" pitchFamily="18" charset="0"/>
              </a:rPr>
              <a:t>1809-1822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F6DAD5-6114-423F-8554-F6D8B6BDFDCA}"/>
              </a:ext>
            </a:extLst>
          </p:cNvPr>
          <p:cNvSpPr/>
          <p:nvPr/>
        </p:nvSpPr>
        <p:spPr>
          <a:xfrm>
            <a:off x="519764" y="621345"/>
            <a:ext cx="11165305" cy="43260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4F860F-81BE-4B23-965F-406CECA7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8945"/>
            <a:ext cx="12192000" cy="19577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04DC0D-F019-4E1D-8E81-ABA45037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719" y="5347260"/>
            <a:ext cx="1510740" cy="1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5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AF892A-E4E5-4AEE-865B-801CFE758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7" y="0"/>
            <a:ext cx="1028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16">
        <p:fade/>
      </p:transition>
    </mc:Choice>
    <mc:Fallback xmlns="">
      <p:transition spd="med" advTm="971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E03E6D-BAB8-4C04-83ED-0C064D0B5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42" y="0"/>
            <a:ext cx="9655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47">
        <p:fade/>
      </p:transition>
    </mc:Choice>
    <mc:Fallback xmlns="">
      <p:transition spd="med" advTm="984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C7BBCF-4175-427C-B61E-19D6AA0C6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9" y="0"/>
            <a:ext cx="10282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15">
        <p:fade/>
      </p:transition>
    </mc:Choice>
    <mc:Fallback xmlns="">
      <p:transition spd="med" advTm="921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3846DE-6DDB-408D-A8A3-92998CCE2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1" y="151942"/>
            <a:ext cx="8726118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20">
        <p:fade/>
      </p:transition>
    </mc:Choice>
    <mc:Fallback xmlns="">
      <p:transition spd="med" advTm="992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7DE7D4-2C81-49EE-B211-D2E05D6E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61" y="0"/>
            <a:ext cx="457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80">
        <p:fade/>
      </p:transition>
    </mc:Choice>
    <mc:Fallback xmlns="">
      <p:transition spd="med" advTm="978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F4561A-5BAE-4EF1-8004-BBEAFABA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6" y="0"/>
            <a:ext cx="10281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41">
        <p:fade/>
      </p:transition>
    </mc:Choice>
    <mc:Fallback xmlns="">
      <p:transition spd="med" advTm="994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6A401C-BFF1-470E-9E5D-AEDF4DB84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70" y="0"/>
            <a:ext cx="457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40">
        <p:fade/>
      </p:transition>
    </mc:Choice>
    <mc:Fallback xmlns="">
      <p:transition spd="med" advTm="1004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FD2BBC-9032-4E9C-A222-72382157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49" y="0"/>
            <a:ext cx="4997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2">
        <p:fade/>
      </p:transition>
    </mc:Choice>
    <mc:Fallback xmlns="">
      <p:transition spd="med" advTm="935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D4B67-4B42-4584-BD24-3BAC3028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1" y="0"/>
            <a:ext cx="1028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75">
        <p:fade/>
      </p:transition>
    </mc:Choice>
    <mc:Fallback xmlns="">
      <p:transition spd="med" advTm="767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84FB1F-144E-45D8-B69A-011E93ABC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21" y="571101"/>
            <a:ext cx="7763958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70">
        <p:fade/>
      </p:transition>
    </mc:Choice>
    <mc:Fallback xmlns="">
      <p:transition spd="med" advTm="957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505829-CCAA-4BDE-8C9B-BE2C2C26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09">
        <p:fade/>
      </p:transition>
    </mc:Choice>
    <mc:Fallback xmlns="">
      <p:transition spd="med" advTm="740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CB4943-5DAF-4D80-88E0-07FA4BB4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3" y="0"/>
            <a:ext cx="1028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73">
        <p:fade/>
      </p:transition>
    </mc:Choice>
    <mc:Fallback xmlns="">
      <p:transition spd="med" advTm="9373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479C37-7160-4EFA-B2A9-DFAB687E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59" y="446427"/>
            <a:ext cx="8317941" cy="61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55">
        <p:fade/>
      </p:transition>
    </mc:Choice>
    <mc:Fallback xmlns="">
      <p:transition spd="med" advTm="945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082465-689C-49FB-A1AC-84C167AF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59" y="0"/>
            <a:ext cx="520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90">
        <p:fade/>
      </p:transition>
    </mc:Choice>
    <mc:Fallback xmlns="">
      <p:transition spd="med" advTm="919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BBDB8A-816C-4869-940E-10A6A94E8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51" y="0"/>
            <a:ext cx="671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3">
        <p:fade/>
      </p:transition>
    </mc:Choice>
    <mc:Fallback xmlns="">
      <p:transition spd="med" advTm="9353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697D42-1C77-466D-96C3-65CFD51A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5" y="0"/>
            <a:ext cx="10282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64">
        <p:fade/>
      </p:transition>
    </mc:Choice>
    <mc:Fallback xmlns="">
      <p:transition spd="med" advTm="8964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3528A4-3F82-448A-AB67-E0F59B2C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464445"/>
            <a:ext cx="8661400" cy="62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0">
        <p:fade/>
      </p:transition>
    </mc:Choice>
    <mc:Fallback xmlns="">
      <p:transition spd="med" advTm="908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3FCAED-C722-4AFF-BC07-6E1B8E81A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712055"/>
            <a:ext cx="6857999" cy="1028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65">
        <p:fade/>
      </p:transition>
    </mc:Choice>
    <mc:Fallback xmlns="">
      <p:transition spd="med" advTm="876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68E4BA-3457-4E91-ACCF-22CF1F674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1" y="0"/>
            <a:ext cx="1028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88">
        <p:fade/>
      </p:transition>
    </mc:Choice>
    <mc:Fallback xmlns="">
      <p:transition spd="med" advTm="9288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D350D3-F771-4AD4-8D7E-2344F5A6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41" y="0"/>
            <a:ext cx="4574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87">
        <p:fade/>
      </p:transition>
    </mc:Choice>
    <mc:Fallback xmlns="">
      <p:transition spd="med" advTm="9287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A7E1EA-CB98-4FEC-845F-C71C3B0D7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62" y="0"/>
            <a:ext cx="4574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93">
        <p:fade/>
      </p:transition>
    </mc:Choice>
    <mc:Fallback xmlns="">
      <p:transition spd="med" advTm="929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67BC3-4A89-47D5-A18C-D175EE74F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DCCCFC-9A68-4EBD-A24B-7D6904293E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B7F741-C6C4-47DE-B125-B707EBF39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58" y="173038"/>
            <a:ext cx="4904042" cy="65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38">
        <p:fade/>
      </p:transition>
    </mc:Choice>
    <mc:Fallback xmlns="">
      <p:transition spd="med" advTm="473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54A448-AF20-4ACA-B10E-2A9500146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39" y="0"/>
            <a:ext cx="931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26">
        <p:fade/>
      </p:transition>
    </mc:Choice>
    <mc:Fallback xmlns="">
      <p:transition spd="med" advTm="8626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0BDAD3-94A5-40B7-AAB3-78CCF9404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89" y="842601"/>
            <a:ext cx="713522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74">
        <p:fade/>
      </p:transition>
    </mc:Choice>
    <mc:Fallback xmlns="">
      <p:transition spd="med" advTm="9074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76355E-B534-47D8-BE00-7108925F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93" y="0"/>
            <a:ext cx="514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62">
        <p:fade/>
      </p:transition>
    </mc:Choice>
    <mc:Fallback xmlns="">
      <p:transition spd="med" advTm="8362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D56ABD-C059-4381-8FA4-33E8DCED8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26" y="0"/>
            <a:ext cx="4750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92">
        <p:fade/>
      </p:transition>
    </mc:Choice>
    <mc:Fallback xmlns="">
      <p:transition spd="med" advTm="8492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6244B4-5D70-40E8-B15C-86B6D2C71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79" y="823549"/>
            <a:ext cx="7287642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0">
        <p:fade/>
      </p:transition>
    </mc:Choice>
    <mc:Fallback xmlns="">
      <p:transition spd="med" advTm="893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847D71-48CD-4B33-B1DB-99465D0C0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43" y="0"/>
            <a:ext cx="4943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35">
        <p:fade/>
      </p:transition>
    </mc:Choice>
    <mc:Fallback xmlns="">
      <p:transition spd="med" advTm="8535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7F0A2B-96B1-48AC-90F4-10ADAA50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26" y="0"/>
            <a:ext cx="4573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03">
        <p:fade/>
      </p:transition>
    </mc:Choice>
    <mc:Fallback xmlns="">
      <p:transition spd="med" advTm="860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6B3CD6-9A96-47A9-83EA-4A9B0947B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50" y="0"/>
            <a:ext cx="45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37">
        <p:fade/>
      </p:transition>
    </mc:Choice>
    <mc:Fallback xmlns="">
      <p:transition spd="med" advTm="8437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53FBA6-E111-4290-9F3E-DE3BB5730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3" y="0"/>
            <a:ext cx="10281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6">
        <p:fade/>
      </p:transition>
    </mc:Choice>
    <mc:Fallback xmlns="">
      <p:transition spd="med" advTm="8806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05937A-E3BC-4FBD-B2E5-F91AB92B8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711585"/>
            <a:ext cx="6857999" cy="102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56">
        <p:fade/>
      </p:transition>
    </mc:Choice>
    <mc:Fallback xmlns="">
      <p:transition spd="med" advTm="885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5A26DA-445C-4EED-8101-72AC2BA79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95" y="0"/>
            <a:ext cx="4573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00">
        <p:fade/>
      </p:transition>
    </mc:Choice>
    <mc:Fallback xmlns="">
      <p:transition spd="med" advTm="85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E5C25F-8892-422E-A2E0-D679711D0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0" y="0"/>
            <a:ext cx="1028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40">
        <p:fade/>
      </p:transition>
    </mc:Choice>
    <mc:Fallback xmlns="">
      <p:transition spd="med" advTm="764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37C7C6-D76C-41A6-99F7-CBCC31BC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79" y="0"/>
            <a:ext cx="4574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45">
        <p:fade/>
      </p:transition>
    </mc:Choice>
    <mc:Fallback xmlns="">
      <p:transition spd="med" advTm="774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260300-36BE-46FE-89E6-107BAB52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0" y="0"/>
            <a:ext cx="1028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66">
        <p:fade/>
      </p:transition>
    </mc:Choice>
    <mc:Fallback xmlns="">
      <p:transition spd="med" advTm="796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C841F0-6CAD-43B0-BA06-E3D594FD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1" y="0"/>
            <a:ext cx="10282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75">
        <p:fade/>
      </p:transition>
    </mc:Choice>
    <mc:Fallback xmlns="">
      <p:transition spd="med" advTm="947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7CF80D-ACE5-4089-9705-3E333874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27" y="0"/>
            <a:ext cx="10282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48">
        <p:fade/>
      </p:transition>
    </mc:Choice>
    <mc:Fallback xmlns="">
      <p:transition spd="med" advTm="984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BD9BEC-498E-4FBB-92DC-A539CB39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74" y="0"/>
            <a:ext cx="457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03">
        <p:fade/>
      </p:transition>
    </mc:Choice>
    <mc:Fallback xmlns="">
      <p:transition spd="med" advTm="9503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26</Words>
  <Application>Microsoft Office PowerPoint</Application>
  <PresentationFormat>Grand écran</PresentationFormat>
  <Paragraphs>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Garamond</vt:lpstr>
      <vt:lpstr>High Tower Text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Yvelise LAPASIN</dc:creator>
  <cp:lastModifiedBy>Ali SI MOHAMED</cp:lastModifiedBy>
  <cp:revision>34</cp:revision>
  <dcterms:created xsi:type="dcterms:W3CDTF">2025-11-06T13:17:44Z</dcterms:created>
  <dcterms:modified xsi:type="dcterms:W3CDTF">2026-02-23T17:20:51Z</dcterms:modified>
</cp:coreProperties>
</file>